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26947813" cy="98996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D1DF"/>
    <a:srgbClr val="C2F0FF"/>
    <a:srgbClr val="EAEAEA"/>
    <a:srgbClr val="CC6600"/>
    <a:srgbClr val="800000"/>
    <a:srgbClr val="990099"/>
    <a:srgbClr val="FF66CC"/>
    <a:srgbClr val="99CC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65" autoAdjust="0"/>
    <p:restoredTop sz="94660"/>
  </p:normalViewPr>
  <p:slideViewPr>
    <p:cSldViewPr snapToGrid="0">
      <p:cViewPr varScale="1">
        <p:scale>
          <a:sx n="49" d="100"/>
          <a:sy n="49" d="100"/>
        </p:scale>
        <p:origin x="6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D77BB-7EA1-49E7-A40D-79072D22F521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731838" y="1257300"/>
            <a:ext cx="9236076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2CC0F-ADA1-4736-BAAD-129A01C46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83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731838" y="1257300"/>
            <a:ext cx="9236076" cy="33940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F2CC0F-ADA1-4736-BAAD-129A01C465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53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368520" y="1620162"/>
            <a:ext cx="20210400" cy="344629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37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347120" y="2316315"/>
            <a:ext cx="24252480" cy="2738444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86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347120" y="5315291"/>
            <a:ext cx="24252480" cy="2738444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86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368520" y="1620162"/>
            <a:ext cx="20210400" cy="344629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37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347120" y="2316315"/>
            <a:ext cx="11835000" cy="2738444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86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3774320" y="2316315"/>
            <a:ext cx="11835000" cy="2738444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86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3774320" y="5315291"/>
            <a:ext cx="11835000" cy="2738444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86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347120" y="5315291"/>
            <a:ext cx="11835000" cy="2738444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86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368520" y="1620162"/>
            <a:ext cx="20210400" cy="344629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37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347120" y="2316315"/>
            <a:ext cx="24252480" cy="5741317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86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347120" y="2316315"/>
            <a:ext cx="24252480" cy="5741317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86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图片 36"/>
          <p:cNvPicPr/>
          <p:nvPr/>
        </p:nvPicPr>
        <p:blipFill>
          <a:blip r:embed="rId2"/>
          <a:stretch/>
        </p:blipFill>
        <p:spPr>
          <a:xfrm>
            <a:off x="9153000" y="2316315"/>
            <a:ext cx="8640360" cy="5741317"/>
          </a:xfrm>
          <a:prstGeom prst="rect">
            <a:avLst/>
          </a:prstGeom>
          <a:ln>
            <a:noFill/>
          </a:ln>
        </p:spPr>
      </p:pic>
      <p:pic>
        <p:nvPicPr>
          <p:cNvPr id="38" name="图片 37"/>
          <p:cNvPicPr/>
          <p:nvPr/>
        </p:nvPicPr>
        <p:blipFill>
          <a:blip r:embed="rId2"/>
          <a:stretch/>
        </p:blipFill>
        <p:spPr>
          <a:xfrm>
            <a:off x="9153000" y="2316315"/>
            <a:ext cx="8640360" cy="5741317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368520" y="1620162"/>
            <a:ext cx="20210400" cy="344629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37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347120" y="2316315"/>
            <a:ext cx="24252480" cy="5741317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368520" y="1620162"/>
            <a:ext cx="20210400" cy="344629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37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347120" y="2316315"/>
            <a:ext cx="24252480" cy="5741317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86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368520" y="1620162"/>
            <a:ext cx="20210400" cy="344629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37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347120" y="2316315"/>
            <a:ext cx="11835000" cy="5741317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86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3774320" y="2316315"/>
            <a:ext cx="11835000" cy="5741317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86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368520" y="1620162"/>
            <a:ext cx="20210400" cy="344629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37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368520" y="1620161"/>
            <a:ext cx="20210400" cy="15976153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368520" y="1620162"/>
            <a:ext cx="20210400" cy="344629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37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347120" y="2316315"/>
            <a:ext cx="11835000" cy="2738444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86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347120" y="5315291"/>
            <a:ext cx="11835000" cy="2738444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86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3774320" y="2316315"/>
            <a:ext cx="11835000" cy="5741317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86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368520" y="1620162"/>
            <a:ext cx="20210400" cy="344629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37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347120" y="2316315"/>
            <a:ext cx="11835000" cy="5741317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86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3774320" y="2316315"/>
            <a:ext cx="11835000" cy="2738444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86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3774320" y="5315291"/>
            <a:ext cx="11835000" cy="2738444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86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368520" y="1620162"/>
            <a:ext cx="20210400" cy="344629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337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347120" y="2316315"/>
            <a:ext cx="11835000" cy="2738444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86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3774320" y="2316315"/>
            <a:ext cx="11835000" cy="2738444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86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347120" y="5315291"/>
            <a:ext cx="24252480" cy="2738444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486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368520" y="1620162"/>
            <a:ext cx="20210400" cy="344629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10401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337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1852560" y="9175615"/>
            <a:ext cx="6062760" cy="526762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8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9/16/18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8926560" y="9175615"/>
            <a:ext cx="9094680" cy="526762"/>
          </a:xfrm>
          <a:prstGeom prst="rect">
            <a:avLst/>
          </a:prstGeom>
        </p:spPr>
        <p:txBody>
          <a:bodyPr anchor="ctr"/>
          <a:lstStyle/>
          <a:p>
            <a:endParaRPr lang="en-US" sz="2401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9031760" y="9175615"/>
            <a:ext cx="6062760" cy="526762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45EFDA87-9D66-40CF-97FC-823815A8F19C}" type="slidenum">
              <a:rPr lang="en-US" sz="208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1347120" y="2316315"/>
            <a:ext cx="24252480" cy="5741317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861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46" lvl="1" indent="-324017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47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68" lvl="2" indent="-288015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12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91" lvl="3" indent="-216011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12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113" lvl="4" indent="-216011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136" lvl="5" indent="-216011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159" lvl="6" indent="-216011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4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0" indent="-324000" algn="l" defTabSz="914448" rtl="0" eaLnBrk="1" latinLnBrk="0" hangingPunct="1">
        <a:lnSpc>
          <a:spcPct val="90000"/>
        </a:lnSpc>
        <a:spcBef>
          <a:spcPts val="1000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6" indent="-228612" algn="l" defTabSz="91444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0" indent="-228612" algn="l" defTabSz="91444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4" indent="-228612" algn="l" defTabSz="91444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8" indent="-228612" algn="l" defTabSz="91444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32" indent="-228612" algn="l" defTabSz="91444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56" indent="-228612" algn="l" defTabSz="91444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80" indent="-228612" algn="l" defTabSz="91444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04" indent="-228612" algn="l" defTabSz="91444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4" algn="l" defTabSz="9144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8" algn="l" defTabSz="9144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72" algn="l" defTabSz="9144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6" algn="l" defTabSz="9144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20" algn="l" defTabSz="9144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44" algn="l" defTabSz="9144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8" algn="l" defTabSz="9144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92" algn="l" defTabSz="91444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组合 1031"/>
          <p:cNvGrpSpPr/>
          <p:nvPr/>
        </p:nvGrpSpPr>
        <p:grpSpPr>
          <a:xfrm>
            <a:off x="214260" y="93374"/>
            <a:ext cx="26767646" cy="9510952"/>
            <a:chOff x="214260" y="-31545"/>
            <a:chExt cx="26767646" cy="9510952"/>
          </a:xfrm>
        </p:grpSpPr>
        <p:sp>
          <p:nvSpPr>
            <p:cNvPr id="98" name="CustomShape 58"/>
            <p:cNvSpPr/>
            <p:nvPr/>
          </p:nvSpPr>
          <p:spPr>
            <a:xfrm>
              <a:off x="4042629" y="0"/>
              <a:ext cx="5203175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3600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Complex Lens Model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pic>
          <p:nvPicPr>
            <p:cNvPr id="289" name="图片 28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8344" y="888807"/>
              <a:ext cx="4285738" cy="2871252"/>
            </a:xfrm>
            <a:prstGeom prst="rect">
              <a:avLst/>
            </a:prstGeom>
          </p:spPr>
        </p:pic>
        <p:sp>
          <p:nvSpPr>
            <p:cNvPr id="299" name="CustomShape 58"/>
            <p:cNvSpPr/>
            <p:nvPr/>
          </p:nvSpPr>
          <p:spPr>
            <a:xfrm>
              <a:off x="214260" y="-28842"/>
              <a:ext cx="337843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3600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Scene Dataset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214260" y="1034083"/>
              <a:ext cx="3397311" cy="2581360"/>
              <a:chOff x="214260" y="713821"/>
              <a:chExt cx="3397311" cy="258136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214260" y="713821"/>
                <a:ext cx="1769520" cy="2581360"/>
                <a:chOff x="1072304" y="1364603"/>
                <a:chExt cx="1769520" cy="2581360"/>
              </a:xfrm>
            </p:grpSpPr>
            <p:sp>
              <p:nvSpPr>
                <p:cNvPr id="99" name="CustomShape 59"/>
                <p:cNvSpPr/>
                <p:nvPr/>
              </p:nvSpPr>
              <p:spPr>
                <a:xfrm>
                  <a:off x="2364104" y="3361683"/>
                  <a:ext cx="477720" cy="584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pic>
              <p:nvPicPr>
                <p:cNvPr id="294" name="Picture 334"/>
                <p:cNvPicPr>
                  <a:picLocks noChangeAspect="1"/>
                </p:cNvPicPr>
                <p:nvPr/>
              </p:nvPicPr>
              <p:blipFill rotWithShape="1">
                <a:blip r:embed="rId4"/>
                <a:srcRect/>
                <a:stretch>
                  <a:fillRect/>
                </a:stretch>
              </p:blipFill>
              <p:spPr>
                <a:xfrm>
                  <a:off x="1072304" y="1364603"/>
                  <a:ext cx="819785" cy="1610360"/>
                </a:xfrm>
                <a:prstGeom prst="rect">
                  <a:avLst/>
                </a:prstGeom>
              </p:spPr>
            </p:pic>
            <p:pic>
              <p:nvPicPr>
                <p:cNvPr id="295" name="Picture 335"/>
                <p:cNvPicPr>
                  <a:picLocks noChangeAspect="1"/>
                </p:cNvPicPr>
                <p:nvPr/>
              </p:nvPicPr>
              <p:blipFill rotWithShape="1">
                <a:blip r:embed="rId5"/>
                <a:srcRect b="49745"/>
                <a:stretch/>
              </p:blipFill>
              <p:spPr>
                <a:xfrm>
                  <a:off x="1074209" y="2981313"/>
                  <a:ext cx="824865" cy="814400"/>
                </a:xfrm>
                <a:prstGeom prst="rect">
                  <a:avLst/>
                </a:prstGeom>
              </p:spPr>
            </p:pic>
            <p:pic>
              <p:nvPicPr>
                <p:cNvPr id="297" name="Picture 334"/>
                <p:cNvPicPr>
                  <a:picLocks noChangeAspect="1"/>
                </p:cNvPicPr>
                <p:nvPr/>
              </p:nvPicPr>
              <p:blipFill rotWithShape="1">
                <a:blip r:embed="rId4"/>
                <a:srcRect/>
                <a:stretch>
                  <a:fillRect/>
                </a:stretch>
              </p:blipFill>
              <p:spPr>
                <a:xfrm>
                  <a:off x="1878897" y="1364603"/>
                  <a:ext cx="819785" cy="1610360"/>
                </a:xfrm>
                <a:prstGeom prst="rect">
                  <a:avLst/>
                </a:prstGeom>
              </p:spPr>
            </p:pic>
            <p:pic>
              <p:nvPicPr>
                <p:cNvPr id="298" name="Picture 335"/>
                <p:cNvPicPr>
                  <a:picLocks noChangeAspect="1"/>
                </p:cNvPicPr>
                <p:nvPr/>
              </p:nvPicPr>
              <p:blipFill rotWithShape="1">
                <a:blip r:embed="rId5"/>
                <a:srcRect b="49745"/>
                <a:stretch/>
              </p:blipFill>
              <p:spPr>
                <a:xfrm>
                  <a:off x="1885565" y="2981313"/>
                  <a:ext cx="824865" cy="814400"/>
                </a:xfrm>
                <a:prstGeom prst="rect">
                  <a:avLst/>
                </a:prstGeom>
              </p:spPr>
            </p:pic>
          </p:grpSp>
          <p:grpSp>
            <p:nvGrpSpPr>
              <p:cNvPr id="300" name="组合 299"/>
              <p:cNvGrpSpPr/>
              <p:nvPr/>
            </p:nvGrpSpPr>
            <p:grpSpPr>
              <a:xfrm>
                <a:off x="1842051" y="713821"/>
                <a:ext cx="1769520" cy="2581360"/>
                <a:chOff x="1072304" y="1364603"/>
                <a:chExt cx="1769520" cy="2581360"/>
              </a:xfrm>
            </p:grpSpPr>
            <p:sp>
              <p:nvSpPr>
                <p:cNvPr id="301" name="CustomShape 59"/>
                <p:cNvSpPr/>
                <p:nvPr/>
              </p:nvSpPr>
              <p:spPr>
                <a:xfrm>
                  <a:off x="2364104" y="3361683"/>
                  <a:ext cx="477720" cy="5842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pic>
              <p:nvPicPr>
                <p:cNvPr id="302" name="Picture 334"/>
                <p:cNvPicPr>
                  <a:picLocks noChangeAspect="1"/>
                </p:cNvPicPr>
                <p:nvPr/>
              </p:nvPicPr>
              <p:blipFill rotWithShape="1">
                <a:blip r:embed="rId4"/>
                <a:srcRect/>
                <a:stretch>
                  <a:fillRect/>
                </a:stretch>
              </p:blipFill>
              <p:spPr>
                <a:xfrm>
                  <a:off x="1072304" y="1364603"/>
                  <a:ext cx="819785" cy="1610360"/>
                </a:xfrm>
                <a:prstGeom prst="rect">
                  <a:avLst/>
                </a:prstGeom>
              </p:spPr>
            </p:pic>
            <p:pic>
              <p:nvPicPr>
                <p:cNvPr id="303" name="Picture 335"/>
                <p:cNvPicPr>
                  <a:picLocks noChangeAspect="1"/>
                </p:cNvPicPr>
                <p:nvPr/>
              </p:nvPicPr>
              <p:blipFill rotWithShape="1">
                <a:blip r:embed="rId5"/>
                <a:srcRect b="49745"/>
                <a:stretch/>
              </p:blipFill>
              <p:spPr>
                <a:xfrm>
                  <a:off x="1074209" y="2981313"/>
                  <a:ext cx="824865" cy="814400"/>
                </a:xfrm>
                <a:prstGeom prst="rect">
                  <a:avLst/>
                </a:prstGeom>
              </p:spPr>
            </p:pic>
            <p:pic>
              <p:nvPicPr>
                <p:cNvPr id="304" name="Picture 334"/>
                <p:cNvPicPr>
                  <a:picLocks noChangeAspect="1"/>
                </p:cNvPicPr>
                <p:nvPr/>
              </p:nvPicPr>
              <p:blipFill rotWithShape="1">
                <a:blip r:embed="rId4"/>
                <a:srcRect/>
                <a:stretch>
                  <a:fillRect/>
                </a:stretch>
              </p:blipFill>
              <p:spPr>
                <a:xfrm>
                  <a:off x="1878897" y="1364603"/>
                  <a:ext cx="819785" cy="1610360"/>
                </a:xfrm>
                <a:prstGeom prst="rect">
                  <a:avLst/>
                </a:prstGeom>
              </p:spPr>
            </p:pic>
            <p:pic>
              <p:nvPicPr>
                <p:cNvPr id="305" name="Picture 335"/>
                <p:cNvPicPr>
                  <a:picLocks noChangeAspect="1"/>
                </p:cNvPicPr>
                <p:nvPr/>
              </p:nvPicPr>
              <p:blipFill rotWithShape="1">
                <a:blip r:embed="rId5"/>
                <a:srcRect b="49745"/>
                <a:stretch/>
              </p:blipFill>
              <p:spPr>
                <a:xfrm>
                  <a:off x="1885565" y="2981313"/>
                  <a:ext cx="824865" cy="814400"/>
                </a:xfrm>
                <a:prstGeom prst="rect">
                  <a:avLst/>
                </a:prstGeom>
              </p:spPr>
            </p:pic>
          </p:grpSp>
        </p:grpSp>
        <p:sp>
          <p:nvSpPr>
            <p:cNvPr id="306" name="CustomShape 58"/>
            <p:cNvSpPr/>
            <p:nvPr/>
          </p:nvSpPr>
          <p:spPr>
            <a:xfrm>
              <a:off x="3969625" y="3637063"/>
              <a:ext cx="5203175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3600" i="1" spc="-1" dirty="0">
                  <a:uFill>
                    <a:solidFill>
                      <a:srgbClr val="FFFFFF"/>
                    </a:solidFill>
                  </a:u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differentiable rendering</a:t>
              </a:r>
              <a:endParaRPr lang="en-US" i="1" spc="-1" dirty="0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7" name="CustomShape 58"/>
            <p:cNvSpPr/>
            <p:nvPr/>
          </p:nvSpPr>
          <p:spPr>
            <a:xfrm>
              <a:off x="9376158" y="0"/>
              <a:ext cx="5203175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3600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Simulated Sensor 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9782605" y="920352"/>
              <a:ext cx="4041115" cy="3325829"/>
              <a:chOff x="9877571" y="915608"/>
              <a:chExt cx="4041115" cy="3325829"/>
            </a:xfrm>
          </p:grpSpPr>
          <p:pic>
            <p:nvPicPr>
              <p:cNvPr id="1026" name="Picture 2" descr="https://gimg2.baidu.com/image_search/src=http%3A%2F%2Fwww.ideacamera.com%2FupLoad%2Fimage%2F20170418%2F14925057437789106.jpg&amp;refer=http%3A%2F%2Fwww.ideacamera.com&amp;app=2002&amp;size=f9999,10000&amp;q=a80&amp;n=0&amp;g=0n&amp;fmt=jpeg?sec=1612766678&amp;t=affcb55c1d6be160a3bb6f59eefa7b90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backgroundMark x1="21781" y1="16129" x2="21781" y2="16129"/>
                            <a14:backgroundMark x1="16575" y1="23226" x2="36986" y2="5591"/>
                            <a14:backgroundMark x1="48493" y1="11398" x2="86438" y2="30753"/>
                            <a14:backgroundMark x1="84247" y1="46452" x2="76164" y2="87742"/>
                            <a14:backgroundMark x1="15753" y1="77204" x2="42603" y2="99570"/>
                            <a14:backgroundMark x1="24247" y1="55054" x2="24247" y2="55054"/>
                            <a14:backgroundMark x1="26164" y1="50108" x2="26164" y2="50108"/>
                            <a14:backgroundMark x1="30822" y1="36344" x2="30822" y2="36344"/>
                            <a14:backgroundMark x1="37397" y1="18065" x2="37397" y2="180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49" t="12705" r="23829" b="15257"/>
              <a:stretch/>
            </p:blipFill>
            <p:spPr bwMode="auto">
              <a:xfrm>
                <a:off x="9994042" y="1021194"/>
                <a:ext cx="3735421" cy="31906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7" name="CustomShape 108"/>
              <p:cNvSpPr/>
              <p:nvPr/>
            </p:nvSpPr>
            <p:spPr>
              <a:xfrm rot="17951174">
                <a:off x="9268684" y="2175608"/>
                <a:ext cx="25200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762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428" name="CustomShape 108"/>
              <p:cNvSpPr/>
              <p:nvPr/>
            </p:nvSpPr>
            <p:spPr>
              <a:xfrm rot="17944172" flipV="1">
                <a:off x="11898886" y="2923242"/>
                <a:ext cx="2536643" cy="9974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762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429" name="CustomShape 108"/>
              <p:cNvSpPr/>
              <p:nvPr/>
            </p:nvSpPr>
            <p:spPr>
              <a:xfrm rot="12011078" flipV="1">
                <a:off x="9877571" y="3587462"/>
                <a:ext cx="2964788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762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  <p:sp>
            <p:nvSpPr>
              <p:cNvPr id="430" name="CustomShape 108"/>
              <p:cNvSpPr/>
              <p:nvPr/>
            </p:nvSpPr>
            <p:spPr>
              <a:xfrm rot="12011078" flipV="1">
                <a:off x="10953898" y="1619797"/>
                <a:ext cx="2964788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762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/>
            </p:style>
          </p:sp>
        </p:grpSp>
        <p:grpSp>
          <p:nvGrpSpPr>
            <p:cNvPr id="33" name="组合 32"/>
            <p:cNvGrpSpPr/>
            <p:nvPr/>
          </p:nvGrpSpPr>
          <p:grpSpPr>
            <a:xfrm>
              <a:off x="16107507" y="5268691"/>
              <a:ext cx="6211333" cy="3916473"/>
              <a:chOff x="15280317" y="4536225"/>
              <a:chExt cx="6211333" cy="3916473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5762742" y="5467867"/>
                <a:ext cx="5246485" cy="2984831"/>
                <a:chOff x="15342087" y="799117"/>
                <a:chExt cx="4418482" cy="2984831"/>
              </a:xfrm>
            </p:grpSpPr>
            <p:sp>
              <p:nvSpPr>
                <p:cNvPr id="433" name="CustomShape 98"/>
                <p:cNvSpPr/>
                <p:nvPr/>
              </p:nvSpPr>
              <p:spPr>
                <a:xfrm>
                  <a:off x="15856788" y="1311091"/>
                  <a:ext cx="133985" cy="201041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82337" tIns="41168" rIns="82337" bIns="41168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4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/>
                  </a:endParaRPr>
                </a:p>
              </p:txBody>
            </p:sp>
            <p:sp>
              <p:nvSpPr>
                <p:cNvPr id="434" name="CustomShape 98"/>
                <p:cNvSpPr/>
                <p:nvPr/>
              </p:nvSpPr>
              <p:spPr>
                <a:xfrm>
                  <a:off x="16166033" y="1713681"/>
                  <a:ext cx="133985" cy="1608455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82337" tIns="41168" rIns="82337" bIns="41168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4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/>
                  </a:endParaRPr>
                </a:p>
              </p:txBody>
            </p:sp>
            <p:sp>
              <p:nvSpPr>
                <p:cNvPr id="435" name="CustomShape 98"/>
                <p:cNvSpPr/>
                <p:nvPr/>
              </p:nvSpPr>
              <p:spPr>
                <a:xfrm>
                  <a:off x="16474643" y="1981651"/>
                  <a:ext cx="133985" cy="1340485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82337" tIns="41168" rIns="82337" bIns="41168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4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/>
                  </a:endParaRPr>
                </a:p>
              </p:txBody>
            </p:sp>
            <p:sp>
              <p:nvSpPr>
                <p:cNvPr id="436" name="CustomShape 98"/>
                <p:cNvSpPr/>
                <p:nvPr/>
              </p:nvSpPr>
              <p:spPr>
                <a:xfrm>
                  <a:off x="16783888" y="2249621"/>
                  <a:ext cx="133985" cy="1072515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82337" tIns="41168" rIns="82337" bIns="41168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4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/>
                  </a:endParaRPr>
                </a:p>
              </p:txBody>
            </p:sp>
            <p:sp>
              <p:nvSpPr>
                <p:cNvPr id="437" name="CustomShape 98"/>
                <p:cNvSpPr/>
                <p:nvPr/>
              </p:nvSpPr>
              <p:spPr>
                <a:xfrm>
                  <a:off x="17092498" y="2517591"/>
                  <a:ext cx="133985" cy="80391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82337" tIns="41168" rIns="82337" bIns="41168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4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/>
                  </a:endParaRPr>
                </a:p>
              </p:txBody>
            </p:sp>
            <p:sp>
              <p:nvSpPr>
                <p:cNvPr id="438" name="CustomShape 98"/>
                <p:cNvSpPr/>
                <p:nvPr/>
              </p:nvSpPr>
              <p:spPr>
                <a:xfrm flipV="1">
                  <a:off x="19094653" y="1311091"/>
                  <a:ext cx="133985" cy="201041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82337" tIns="41168" rIns="82337" bIns="41168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4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/>
                  </a:endParaRPr>
                </a:p>
              </p:txBody>
            </p:sp>
            <p:sp>
              <p:nvSpPr>
                <p:cNvPr id="439" name="CustomShape 98"/>
                <p:cNvSpPr/>
                <p:nvPr/>
              </p:nvSpPr>
              <p:spPr>
                <a:xfrm flipH="1">
                  <a:off x="18761913" y="1311091"/>
                  <a:ext cx="133985" cy="201041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82337" tIns="41168" rIns="82337" bIns="41168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4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/>
                  </a:endParaRPr>
                </a:p>
              </p:txBody>
            </p:sp>
            <p:sp>
              <p:nvSpPr>
                <p:cNvPr id="440" name="CustomShape 98"/>
                <p:cNvSpPr/>
                <p:nvPr/>
              </p:nvSpPr>
              <p:spPr>
                <a:xfrm flipH="1">
                  <a:off x="18452668" y="1713681"/>
                  <a:ext cx="133985" cy="1608455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82337" tIns="41168" rIns="82337" bIns="41168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4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/>
                  </a:endParaRPr>
                </a:p>
              </p:txBody>
            </p:sp>
            <p:sp>
              <p:nvSpPr>
                <p:cNvPr id="441" name="CustomShape 98"/>
                <p:cNvSpPr/>
                <p:nvPr/>
              </p:nvSpPr>
              <p:spPr>
                <a:xfrm flipH="1">
                  <a:off x="18144058" y="1981651"/>
                  <a:ext cx="133985" cy="1340485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82337" tIns="41168" rIns="82337" bIns="41168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4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/>
                  </a:endParaRPr>
                </a:p>
              </p:txBody>
            </p:sp>
            <p:sp>
              <p:nvSpPr>
                <p:cNvPr id="442" name="CustomShape 98"/>
                <p:cNvSpPr/>
                <p:nvPr/>
              </p:nvSpPr>
              <p:spPr>
                <a:xfrm flipH="1">
                  <a:off x="17834813" y="2249621"/>
                  <a:ext cx="133985" cy="1072515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82337" tIns="41168" rIns="82337" bIns="41168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4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/>
                  </a:endParaRPr>
                </a:p>
              </p:txBody>
            </p:sp>
            <p:sp>
              <p:nvSpPr>
                <p:cNvPr id="443" name="CustomShape 98"/>
                <p:cNvSpPr/>
                <p:nvPr/>
              </p:nvSpPr>
              <p:spPr>
                <a:xfrm flipH="1">
                  <a:off x="17526203" y="2517591"/>
                  <a:ext cx="133985" cy="80391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 lIns="82337" tIns="41168" rIns="82337" bIns="41168" anchor="ctr"/>
                <a:lstStyle/>
                <a:p>
                  <a:pPr algn="ctr">
                    <a:lnSpc>
                      <a:spcPct val="100000"/>
                    </a:lnSpc>
                  </a:pPr>
                  <a:endParaRPr lang="en-US" sz="164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/>
                  </a:endParaRPr>
                </a:p>
              </p:txBody>
            </p:sp>
            <p:sp>
              <p:nvSpPr>
                <p:cNvPr id="444" name="CustomShape 108"/>
                <p:cNvSpPr/>
                <p:nvPr/>
              </p:nvSpPr>
              <p:spPr>
                <a:xfrm>
                  <a:off x="16310813" y="1532071"/>
                  <a:ext cx="227647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sysDot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445" name="CustomShape 108"/>
                <p:cNvSpPr/>
                <p:nvPr/>
              </p:nvSpPr>
              <p:spPr>
                <a:xfrm>
                  <a:off x="16474643" y="1845126"/>
                  <a:ext cx="187642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sysDot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446" name="CustomShape 108"/>
                <p:cNvSpPr/>
                <p:nvPr/>
              </p:nvSpPr>
              <p:spPr>
                <a:xfrm>
                  <a:off x="16762933" y="2125796"/>
                  <a:ext cx="1072515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sysDot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447" name="CustomShape 108"/>
                <p:cNvSpPr/>
                <p:nvPr/>
              </p:nvSpPr>
              <p:spPr>
                <a:xfrm>
                  <a:off x="17120438" y="2360111"/>
                  <a:ext cx="53594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38100">
                  <a:solidFill>
                    <a:schemeClr val="bg1">
                      <a:lumMod val="50000"/>
                    </a:schemeClr>
                  </a:solidFill>
                  <a:prstDash val="sysDot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/>
              </p:style>
            </p:sp>
            <p:sp>
              <p:nvSpPr>
                <p:cNvPr id="448" name="CustomShape 114"/>
                <p:cNvSpPr/>
                <p:nvPr/>
              </p:nvSpPr>
              <p:spPr>
                <a:xfrm>
                  <a:off x="15342087" y="799117"/>
                  <a:ext cx="4418482" cy="2984831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66FF66">
                    <a:alpha val="15000"/>
                  </a:srgb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449" name="CustomShape 58"/>
              <p:cNvSpPr/>
              <p:nvPr/>
            </p:nvSpPr>
            <p:spPr>
              <a:xfrm>
                <a:off x="15280317" y="4536225"/>
                <a:ext cx="6211333" cy="639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algn="ctr">
                  <a:lnSpc>
                    <a:spcPct val="100000"/>
                  </a:lnSpc>
                </a:pPr>
                <a:r>
                  <a:rPr lang="en-US" altLang="zh-CN" sz="36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Image Recovery Network</a:t>
                </a:r>
                <a:endParaRPr lang="en-US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p:grpSp>
        <p:sp>
          <p:nvSpPr>
            <p:cNvPr id="12" name="右箭头 11"/>
            <p:cNvSpPr/>
            <p:nvPr/>
          </p:nvSpPr>
          <p:spPr>
            <a:xfrm>
              <a:off x="8791405" y="2066590"/>
              <a:ext cx="1080000" cy="412115"/>
            </a:xfrm>
            <a:prstGeom prst="rightArrow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1" name="右箭头 450"/>
            <p:cNvSpPr/>
            <p:nvPr/>
          </p:nvSpPr>
          <p:spPr>
            <a:xfrm>
              <a:off x="13871018" y="2067496"/>
              <a:ext cx="1080000" cy="412115"/>
            </a:xfrm>
            <a:prstGeom prst="rightArrow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6030594" y="939085"/>
              <a:ext cx="9989181" cy="3044808"/>
              <a:chOff x="15819580" y="985977"/>
              <a:chExt cx="9989181" cy="3044808"/>
            </a:xfrm>
          </p:grpSpPr>
          <p:sp>
            <p:nvSpPr>
              <p:cNvPr id="452" name="CustomShape 114"/>
              <p:cNvSpPr/>
              <p:nvPr/>
            </p:nvSpPr>
            <p:spPr>
              <a:xfrm>
                <a:off x="15819580" y="985977"/>
                <a:ext cx="2474060" cy="1211375"/>
              </a:xfrm>
              <a:prstGeom prst="roundRect">
                <a:avLst>
                  <a:gd name="adj" fmla="val 16667"/>
                </a:avLst>
              </a:prstGeom>
              <a:solidFill>
                <a:srgbClr val="66FF66">
                  <a:alpha val="15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pPr algn="ctr"/>
                <a:r>
                  <a:rPr lang="en-US" altLang="zh-CN" sz="3200" dirty="0"/>
                  <a:t>White </a:t>
                </a:r>
              </a:p>
              <a:p>
                <a:pPr algn="ctr"/>
                <a:r>
                  <a:rPr lang="en-US" altLang="zh-CN" sz="3200" dirty="0"/>
                  <a:t>balance</a:t>
                </a:r>
                <a:endParaRPr lang="zh-CN" altLang="en-US" sz="3200" dirty="0"/>
              </a:p>
            </p:txBody>
          </p:sp>
          <p:sp>
            <p:nvSpPr>
              <p:cNvPr id="454" name="CustomShape 114"/>
              <p:cNvSpPr/>
              <p:nvPr/>
            </p:nvSpPr>
            <p:spPr>
              <a:xfrm>
                <a:off x="22987785" y="985977"/>
                <a:ext cx="2797531" cy="1231490"/>
              </a:xfrm>
              <a:prstGeom prst="roundRect">
                <a:avLst>
                  <a:gd name="adj" fmla="val 16667"/>
                </a:avLst>
              </a:prstGeom>
              <a:solidFill>
                <a:srgbClr val="66FF66">
                  <a:alpha val="15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pPr algn="ctr"/>
                <a:r>
                  <a:rPr lang="en-US" altLang="zh-CN" sz="3200" dirty="0"/>
                  <a:t>Color </a:t>
                </a:r>
              </a:p>
              <a:p>
                <a:pPr algn="ctr"/>
                <a:r>
                  <a:rPr lang="en-US" altLang="zh-CN" sz="3200" dirty="0"/>
                  <a:t>correction</a:t>
                </a:r>
                <a:endParaRPr lang="zh-CN" altLang="en-US" sz="3200" dirty="0"/>
              </a:p>
            </p:txBody>
          </p:sp>
          <p:sp>
            <p:nvSpPr>
              <p:cNvPr id="455" name="CustomShape 114"/>
              <p:cNvSpPr/>
              <p:nvPr/>
            </p:nvSpPr>
            <p:spPr>
              <a:xfrm>
                <a:off x="15856574" y="2779070"/>
                <a:ext cx="2460512" cy="1251715"/>
              </a:xfrm>
              <a:prstGeom prst="roundRect">
                <a:avLst>
                  <a:gd name="adj" fmla="val 16667"/>
                </a:avLst>
              </a:prstGeom>
              <a:solidFill>
                <a:srgbClr val="66FF66">
                  <a:alpha val="15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pPr algn="ctr"/>
                <a:r>
                  <a:rPr lang="en-US" altLang="zh-CN" sz="3200" dirty="0"/>
                  <a:t>Digital</a:t>
                </a:r>
              </a:p>
              <a:p>
                <a:pPr algn="ctr"/>
                <a:r>
                  <a:rPr lang="en-US" altLang="zh-CN" sz="3200" dirty="0"/>
                  <a:t> gain</a:t>
                </a:r>
                <a:endParaRPr lang="zh-CN" altLang="en-US" sz="3200" dirty="0"/>
              </a:p>
            </p:txBody>
          </p:sp>
          <p:sp>
            <p:nvSpPr>
              <p:cNvPr id="456" name="CustomShape 114"/>
              <p:cNvSpPr/>
              <p:nvPr/>
            </p:nvSpPr>
            <p:spPr>
              <a:xfrm>
                <a:off x="19254386" y="2754442"/>
                <a:ext cx="2796099" cy="1247669"/>
              </a:xfrm>
              <a:prstGeom prst="roundRect">
                <a:avLst>
                  <a:gd name="adj" fmla="val 16667"/>
                </a:avLst>
              </a:prstGeom>
              <a:solidFill>
                <a:srgbClr val="66FF66">
                  <a:alpha val="15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pPr algn="ctr"/>
                <a:r>
                  <a:rPr lang="en-US" altLang="zh-CN" sz="3200" dirty="0"/>
                  <a:t>Image </a:t>
                </a:r>
              </a:p>
              <a:p>
                <a:pPr algn="ctr"/>
                <a:r>
                  <a:rPr lang="en-US" altLang="zh-CN" sz="3200" dirty="0"/>
                  <a:t>recovery</a:t>
                </a:r>
                <a:endParaRPr lang="zh-CN" altLang="en-US" sz="3200" dirty="0"/>
              </a:p>
            </p:txBody>
          </p:sp>
          <p:sp>
            <p:nvSpPr>
              <p:cNvPr id="457" name="CustomShape 114"/>
              <p:cNvSpPr/>
              <p:nvPr/>
            </p:nvSpPr>
            <p:spPr>
              <a:xfrm>
                <a:off x="23011230" y="2775184"/>
                <a:ext cx="2797531" cy="1253860"/>
              </a:xfrm>
              <a:prstGeom prst="roundRect">
                <a:avLst>
                  <a:gd name="adj" fmla="val 16667"/>
                </a:avLst>
              </a:prstGeom>
              <a:solidFill>
                <a:srgbClr val="66FF66">
                  <a:alpha val="15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pPr algn="ctr"/>
                <a:r>
                  <a:rPr lang="en-US" altLang="zh-CN" sz="3200" dirty="0"/>
                  <a:t>Gamma </a:t>
                </a:r>
              </a:p>
              <a:p>
                <a:pPr algn="ctr"/>
                <a:r>
                  <a:rPr lang="en-US" altLang="zh-CN" sz="3200" dirty="0"/>
                  <a:t>correction</a:t>
                </a:r>
                <a:endParaRPr lang="zh-CN" altLang="en-US" sz="3200" dirty="0"/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19230940" y="985977"/>
                <a:ext cx="2819545" cy="1215300"/>
                <a:chOff x="18582132" y="982052"/>
                <a:chExt cx="2819545" cy="1215300"/>
              </a:xfrm>
            </p:grpSpPr>
            <p:sp>
              <p:nvSpPr>
                <p:cNvPr id="453" name="CustomShape 114"/>
                <p:cNvSpPr/>
                <p:nvPr/>
              </p:nvSpPr>
              <p:spPr>
                <a:xfrm>
                  <a:off x="18582132" y="982052"/>
                  <a:ext cx="2819545" cy="12153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66FF66">
                    <a:alpha val="15000"/>
                  </a:srgbClr>
                </a:solidFill>
                <a:ln>
                  <a:noFill/>
                </a:ln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pPr algn="ctr"/>
                  <a:endParaRPr lang="zh-CN" altLang="en-US" sz="3200" dirty="0"/>
                </a:p>
              </p:txBody>
            </p:sp>
            <p:sp>
              <p:nvSpPr>
                <p:cNvPr id="14" name="文本框 13"/>
                <p:cNvSpPr txBox="1"/>
                <p:nvPr/>
              </p:nvSpPr>
              <p:spPr>
                <a:xfrm>
                  <a:off x="18778267" y="1265523"/>
                  <a:ext cx="255390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200" dirty="0" err="1">
                      <a:latin typeface="+mj-lt"/>
                    </a:rPr>
                    <a:t>Demosaicing</a:t>
                  </a:r>
                  <a:endParaRPr lang="zh-CN" altLang="en-US" sz="3200" dirty="0">
                    <a:latin typeface="+mj-lt"/>
                  </a:endParaRPr>
                </a:p>
              </p:txBody>
            </p:sp>
          </p:grpSp>
          <p:cxnSp>
            <p:nvCxnSpPr>
              <p:cNvPr id="19" name="肘形连接符 18"/>
              <p:cNvCxnSpPr>
                <a:stCxn id="454" idx="3"/>
                <a:endCxn id="455" idx="1"/>
              </p:cNvCxnSpPr>
              <p:nvPr/>
            </p:nvCxnSpPr>
            <p:spPr>
              <a:xfrm flipH="1">
                <a:off x="15856574" y="1601722"/>
                <a:ext cx="9928742" cy="1803206"/>
              </a:xfrm>
              <a:prstGeom prst="bentConnector5">
                <a:avLst>
                  <a:gd name="adj1" fmla="val -3483"/>
                  <a:gd name="adj2" fmla="val 49720"/>
                  <a:gd name="adj3" fmla="val 105844"/>
                </a:avLst>
              </a:prstGeom>
              <a:ln w="101600"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/>
              <p:nvPr/>
            </p:nvCxnSpPr>
            <p:spPr>
              <a:xfrm>
                <a:off x="18335736" y="1601722"/>
                <a:ext cx="918650" cy="0"/>
              </a:xfrm>
              <a:prstGeom prst="straightConnector1">
                <a:avLst/>
              </a:prstGeom>
              <a:ln w="101600"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62" name="直接箭头连接符 461"/>
              <p:cNvCxnSpPr/>
              <p:nvPr/>
            </p:nvCxnSpPr>
            <p:spPr>
              <a:xfrm>
                <a:off x="22050485" y="1591664"/>
                <a:ext cx="918650" cy="0"/>
              </a:xfrm>
              <a:prstGeom prst="straightConnector1">
                <a:avLst/>
              </a:prstGeom>
              <a:ln w="101600"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63" name="直接箭头连接符 462"/>
              <p:cNvCxnSpPr/>
              <p:nvPr/>
            </p:nvCxnSpPr>
            <p:spPr>
              <a:xfrm>
                <a:off x="18335736" y="3402114"/>
                <a:ext cx="918650" cy="0"/>
              </a:xfrm>
              <a:prstGeom prst="straightConnector1">
                <a:avLst/>
              </a:prstGeom>
              <a:ln w="101600"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64" name="直接箭头连接符 463"/>
              <p:cNvCxnSpPr/>
              <p:nvPr/>
            </p:nvCxnSpPr>
            <p:spPr>
              <a:xfrm>
                <a:off x="22069135" y="3402114"/>
                <a:ext cx="918650" cy="0"/>
              </a:xfrm>
              <a:prstGeom prst="straightConnector1">
                <a:avLst/>
              </a:prstGeom>
              <a:ln w="101600"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465" name="CustomShape 58"/>
            <p:cNvSpPr/>
            <p:nvPr/>
          </p:nvSpPr>
          <p:spPr>
            <a:xfrm>
              <a:off x="17972169" y="-31545"/>
              <a:ext cx="5697552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3600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Image processing pipeline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5263446" y="697695"/>
              <a:ext cx="11488616" cy="3475722"/>
            </a:xfrm>
            <a:prstGeom prst="rect">
              <a:avLst/>
            </a:prstGeom>
            <a:noFill/>
            <a:ln w="101600">
              <a:solidFill>
                <a:srgbClr val="EAEAEA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0652" y="5879407"/>
              <a:ext cx="3600000" cy="3600000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9673" y="5867651"/>
              <a:ext cx="3600000" cy="3600000"/>
            </a:xfrm>
            <a:prstGeom prst="rect">
              <a:avLst/>
            </a:prstGeom>
          </p:spPr>
        </p:pic>
        <p:sp>
          <p:nvSpPr>
            <p:cNvPr id="466" name="右箭头 465"/>
            <p:cNvSpPr/>
            <p:nvPr/>
          </p:nvSpPr>
          <p:spPr>
            <a:xfrm>
              <a:off x="15307063" y="7483892"/>
              <a:ext cx="1080000" cy="412115"/>
            </a:xfrm>
            <a:prstGeom prst="rightArrow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7" name="右箭头 466"/>
            <p:cNvSpPr/>
            <p:nvPr/>
          </p:nvSpPr>
          <p:spPr>
            <a:xfrm>
              <a:off x="22018745" y="7487616"/>
              <a:ext cx="1080000" cy="412115"/>
            </a:xfrm>
            <a:prstGeom prst="rightArrow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68" name="CustomShape 58"/>
            <p:cNvSpPr/>
            <p:nvPr/>
          </p:nvSpPr>
          <p:spPr>
            <a:xfrm>
              <a:off x="13520774" y="4325310"/>
              <a:ext cx="6293313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3600" i="1" spc="-1" dirty="0">
                  <a:uFill>
                    <a:solidFill>
                      <a:srgbClr val="FFFFFF"/>
                    </a:solidFill>
                  </a:u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Preprocessed rendered image</a:t>
              </a:r>
              <a:endParaRPr lang="en-US" i="1" spc="-1" dirty="0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9" name="CustomShape 58"/>
            <p:cNvSpPr/>
            <p:nvPr/>
          </p:nvSpPr>
          <p:spPr>
            <a:xfrm>
              <a:off x="23115147" y="5231326"/>
              <a:ext cx="3866759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3600" spc="-1" dirty="0">
                  <a:uFill>
                    <a:solidFill>
                      <a:srgbClr val="FFFFFF"/>
                    </a:solidFill>
                  </a:uFill>
                  <a:latin typeface="Arial"/>
                </a:rPr>
                <a:t>Recovered image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472" name="CustomShape 58"/>
            <p:cNvSpPr/>
            <p:nvPr/>
          </p:nvSpPr>
          <p:spPr>
            <a:xfrm>
              <a:off x="4249226" y="5268691"/>
              <a:ext cx="5203175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3600" spc="-1" dirty="0">
                  <a:uFill>
                    <a:solidFill>
                      <a:srgbClr val="FFFFFF"/>
                    </a:solidFill>
                  </a:uFill>
                </a:rPr>
                <a:t>Prototype</a:t>
              </a:r>
              <a:endParaRPr lang="en-US" spc="-1" dirty="0"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cxnSp>
          <p:nvCxnSpPr>
            <p:cNvPr id="473" name="直接箭头连接符 472"/>
            <p:cNvCxnSpPr/>
            <p:nvPr/>
          </p:nvCxnSpPr>
          <p:spPr>
            <a:xfrm flipV="1">
              <a:off x="8914606" y="7715498"/>
              <a:ext cx="2426334" cy="2014"/>
            </a:xfrm>
            <a:prstGeom prst="straightConnector1">
              <a:avLst/>
            </a:prstGeom>
            <a:ln w="101600">
              <a:solidFill>
                <a:srgbClr val="9FD1DF"/>
              </a:solidFill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74" name="CustomShape 58"/>
            <p:cNvSpPr/>
            <p:nvPr/>
          </p:nvSpPr>
          <p:spPr>
            <a:xfrm>
              <a:off x="8546333" y="6476772"/>
              <a:ext cx="3253044" cy="145868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altLang="zh-CN" sz="3600" i="1" spc="-1" dirty="0">
                  <a:uFill>
                    <a:solidFill>
                      <a:srgbClr val="FFFFFF"/>
                    </a:solidFill>
                  </a:u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Preprocessed</a:t>
              </a:r>
            </a:p>
            <a:p>
              <a:pPr algn="ctr">
                <a:lnSpc>
                  <a:spcPct val="100000"/>
                </a:lnSpc>
              </a:pPr>
              <a:r>
                <a:rPr lang="en-US" altLang="zh-CN" sz="3600" i="1" spc="-1" dirty="0">
                  <a:uFill>
                    <a:solidFill>
                      <a:srgbClr val="FFFFFF"/>
                    </a:solidFill>
                  </a:u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 captures</a:t>
              </a:r>
              <a:endParaRPr lang="en-US" i="1" spc="-1" dirty="0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76" name="肘形连接符 475"/>
            <p:cNvCxnSpPr>
              <a:stCxn id="29" idx="2"/>
              <a:endCxn id="31" idx="0"/>
            </p:cNvCxnSpPr>
            <p:nvPr/>
          </p:nvCxnSpPr>
          <p:spPr>
            <a:xfrm rot="5400000">
              <a:off x="16286208" y="1157861"/>
              <a:ext cx="1705990" cy="7737102"/>
            </a:xfrm>
            <a:prstGeom prst="bentConnector3">
              <a:avLst>
                <a:gd name="adj1" fmla="val 50000"/>
              </a:avLst>
            </a:prstGeom>
            <a:ln w="101600">
              <a:solidFill>
                <a:srgbClr val="9FD1DF"/>
              </a:solidFill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8" t="15919" r="20014" b="14904"/>
          <a:stretch/>
        </p:blipFill>
        <p:spPr>
          <a:xfrm>
            <a:off x="4743919" y="6151596"/>
            <a:ext cx="3930162" cy="31584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8056" b="93056" l="25000" r="80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84" t="17212" r="19576" b="3589"/>
          <a:stretch/>
        </p:blipFill>
        <p:spPr>
          <a:xfrm>
            <a:off x="565838" y="6303527"/>
            <a:ext cx="2902591" cy="3022681"/>
          </a:xfrm>
          <a:prstGeom prst="rect">
            <a:avLst/>
          </a:prstGeom>
        </p:spPr>
      </p:pic>
      <p:sp>
        <p:nvSpPr>
          <p:cNvPr id="79" name="CustomShape 58"/>
          <p:cNvSpPr/>
          <p:nvPr/>
        </p:nvSpPr>
        <p:spPr>
          <a:xfrm>
            <a:off x="-584455" y="5393610"/>
            <a:ext cx="5203175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altLang="zh-CN" sz="3600" spc="-1" dirty="0" smtClean="0">
                <a:uFill>
                  <a:solidFill>
                    <a:srgbClr val="FFFFFF"/>
                  </a:solidFill>
                </a:uFill>
              </a:rPr>
              <a:t>Real Scene</a:t>
            </a:r>
            <a:endParaRPr lang="en-US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9465" y="1489516"/>
            <a:ext cx="10620375" cy="71151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0" t="5244" r="34135" b="25972"/>
          <a:stretch/>
        </p:blipFill>
        <p:spPr>
          <a:xfrm>
            <a:off x="2626469" y="1019852"/>
            <a:ext cx="10264579" cy="805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5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9FF99">
            <a:alpha val="15000"/>
          </a:srgbClr>
        </a:solidFill>
        <a:ln>
          <a:noFill/>
        </a:ln>
        <a:effectLst>
          <a:outerShdw blurRad="50800" dist="38100" dir="2700000" algn="tl" rotWithShape="0">
            <a:srgbClr val="000000">
              <a:alpha val="40000"/>
            </a:srgbClr>
          </a:outerShdw>
        </a:effectLst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/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3745</TotalTime>
  <Words>39</Words>
  <Application>Microsoft Office PowerPoint</Application>
  <PresentationFormat>自定义</PresentationFormat>
  <Paragraphs>24</Paragraphs>
  <Slides>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1" baseType="lpstr">
      <vt:lpstr>DejaVu Sans</vt:lpstr>
      <vt:lpstr>等线</vt:lpstr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Qilin  Sun</dc:creator>
  <dc:description/>
  <cp:lastModifiedBy>Microsoft 帐户</cp:lastModifiedBy>
  <cp:revision>247</cp:revision>
  <dcterms:created xsi:type="dcterms:W3CDTF">2018-05-02T13:13:06Z</dcterms:created>
  <dcterms:modified xsi:type="dcterms:W3CDTF">2021-01-19T16:59:35Z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</vt:i4>
  </property>
</Properties>
</file>